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ACE"/>
    <a:srgbClr val="035330"/>
    <a:srgbClr val="1B6344"/>
    <a:srgbClr val="2C6E52"/>
    <a:srgbClr val="B7D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F68B-9116-4247-B78D-4AC6E18A1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973BA-4016-45CE-9904-D0F52B31A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D060D-1B41-44EA-B317-48119BEC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015D-7DB9-4B08-B950-2D12E60D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1A557-EBE1-446B-B601-98C95FD7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28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BC21-ABC8-44BE-BC67-9D2253EF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807B9-555F-4509-913F-3F476600F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66E3F-C035-4E29-9B52-8310ACC9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CFD31-D375-4FC9-A10C-B886EB16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96AC-7C66-4159-A2DB-1F67C633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51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C017D-4144-47BA-A916-F506CE947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4B6B9-1364-4DC6-BD26-07AC80FDD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6C7F-DB20-4921-8853-C1EF71A4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E2566-3F5B-42B2-B742-C2A47085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FB775-88BF-4611-9BEC-6006792F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89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23F6-EAB4-4DA6-9CA6-2796452E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5F2F-953A-405C-9F67-5B0B773C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2222-1251-475C-A967-1F8C997E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5A7AA-0403-43B1-AE97-B51652CE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6DF3-7864-4A25-AE4C-90F1D55D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0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95B0-7267-41F0-B65F-58B59B90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D3451-57BC-4B4B-908A-37F38DC39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29D12-36FB-4A21-87BD-284BEF2B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8BD65-FAEC-47F7-942D-7E66063A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68B4C-1441-458D-A3E8-BD8BD25D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02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4CE4-3835-4E2D-9A07-51779464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FC95-7E2E-4392-81C0-39A631E4A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0B80B-138F-4E2B-B551-8FDF4F482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AA127-2003-41BE-8190-C3C29CE1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4746A-9734-4645-A779-82B4E442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46BBE-461B-45CE-947E-0D4C371B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36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97C-5B9E-45EE-9BCD-AC9037B1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1CC67-D649-4DAA-91A1-A9DD3157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11FE8-BCD2-47BA-B735-328DFAEC0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4DA36-073B-4C26-93C5-D61A0E25F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B041F-1691-43C8-961F-063FD6FC8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49D114-A13D-433C-B980-EFB44C2B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FB5737-998B-49D9-AF80-AF2E8750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3D4A6-2D0F-4E6A-A541-6A92319F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39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097A-C6D9-465D-B1FD-FCA81C6F9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82350-CA20-499E-9B9E-B067F941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704A2-9FBF-4400-87A4-8D019CCF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C45E7-E370-45CA-AAC1-FD1D0EA5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44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2E4C43-CB60-478E-ACA1-AE1F12DB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65601-2ED2-455D-B411-A8E9547E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1C2CD-DFFD-4E17-9B08-5BB12B92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424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12E8-4410-4310-9210-7DB7CC81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28E3E-9E0C-48A1-B35F-18CB06423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74DC0-9B14-46E2-B72E-88E145520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F3548-C3F6-4B59-80A5-0073ED8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0D21D-C472-463B-8D3B-42FAB072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BF8DF-75F9-4F4C-9E40-E2A0D692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54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4D42-525A-4BAF-92B2-07DA4CB81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F548D-C040-4732-A2AA-D0ED1C4DB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251F4-BC36-4183-9484-4726F6F84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A89C-E308-4CE6-8AF2-59064F93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23986-1466-461B-ACA9-1A49EC50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D04A4-F98E-4BC9-9DF6-12B3346B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05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4FC6F-EA58-484D-BB56-38379B3A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738A1-3715-47C3-AA0D-A326C1B44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B5E24-6DC3-4945-9C14-AB5C1E21B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CD9C2-9056-4093-A783-6B1EC1B1488E}" type="datetimeFigureOut">
              <a:rPr lang="en-IN" smtClean="0"/>
              <a:t>24-01-2022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CB6C1-2DB7-49CB-B58E-A5AE05593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E606C-EADB-4525-B1CA-5D6E60E79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F273-42EA-409D-8D8B-F1166F8615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7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4AA3700-7872-4F30-8EC6-BB998BA57D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D5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98757-535E-4509-99D7-F8DF8B6C93C1}"/>
              </a:ext>
            </a:extLst>
          </p:cNvPr>
          <p:cNvSpPr txBox="1"/>
          <p:nvPr/>
        </p:nvSpPr>
        <p:spPr>
          <a:xfrm>
            <a:off x="940904" y="217873"/>
            <a:ext cx="1017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solidFill>
                  <a:srgbClr val="2C6E52"/>
                </a:solidFill>
                <a:latin typeface="Amasis MT Pro Black" panose="02040A04050005020304" pitchFamily="18" charset="0"/>
              </a:rPr>
              <a:t>Colorectal Workshop- Stapler Hemorrhoidopexy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2DC7E1-018B-4DFF-AD7E-39D438712A2E}"/>
              </a:ext>
            </a:extLst>
          </p:cNvPr>
          <p:cNvSpPr txBox="1"/>
          <p:nvPr/>
        </p:nvSpPr>
        <p:spPr>
          <a:xfrm>
            <a:off x="1376313" y="2047222"/>
            <a:ext cx="9177414" cy="4647426"/>
          </a:xfrm>
          <a:prstGeom prst="rect">
            <a:avLst/>
          </a:prstGeom>
          <a:solidFill>
            <a:srgbClr val="D7EACE"/>
          </a:solidFill>
        </p:spPr>
        <p:txBody>
          <a:bodyPr wrap="square">
            <a:spAutoFit/>
          </a:bodyPr>
          <a:lstStyle/>
          <a:p>
            <a:r>
              <a:rPr lang="en-IN" sz="2200" b="1" dirty="0"/>
              <a:t>   DATE :-30/01/2021                              TIME :-12:00 PM TO 02:00 PM</a:t>
            </a:r>
          </a:p>
          <a:p>
            <a:endParaRPr lang="en-IN" sz="2200" dirty="0"/>
          </a:p>
          <a:p>
            <a:pPr algn="ctr"/>
            <a:r>
              <a:rPr lang="en-IN" sz="2200" dirty="0"/>
              <a:t>VENUE :- Carewell Multispeciality Hospital, Bhopal (M.P)</a:t>
            </a:r>
          </a:p>
          <a:p>
            <a:endParaRPr lang="en-IN" sz="2200" dirty="0">
              <a:solidFill>
                <a:srgbClr val="035330"/>
              </a:solidFill>
            </a:endParaRPr>
          </a:p>
          <a:p>
            <a:pPr algn="ctr"/>
            <a:r>
              <a:rPr lang="en-IN" sz="2000" b="1" dirty="0">
                <a:solidFill>
                  <a:srgbClr val="035330"/>
                </a:solidFill>
                <a:latin typeface="Amasis MT Pro Black" panose="02040A04050005020304" pitchFamily="18" charset="0"/>
              </a:rPr>
              <a:t>Moderators</a:t>
            </a:r>
          </a:p>
          <a:p>
            <a:r>
              <a:rPr lang="en-IN" sz="2200" dirty="0"/>
              <a:t>    </a:t>
            </a:r>
            <a:r>
              <a:rPr lang="en-IN" sz="2000" dirty="0"/>
              <a:t>Dr Brij Agarwal                                      Dr C.P.Kothari</a:t>
            </a:r>
          </a:p>
          <a:p>
            <a:r>
              <a:rPr lang="en-IN" sz="2000" dirty="0"/>
              <a:t>    Editor IJCRS, ACRSI                               VP, Central Zone ACRSI</a:t>
            </a:r>
          </a:p>
          <a:p>
            <a:pPr algn="ctr"/>
            <a:r>
              <a:rPr lang="en-IN" sz="2000" dirty="0">
                <a:solidFill>
                  <a:srgbClr val="1B6344"/>
                </a:solidFill>
                <a:latin typeface="Amasis MT Pro Black" panose="02040A04050005020304" pitchFamily="18" charset="0"/>
              </a:rPr>
              <a:t>Faculties</a:t>
            </a:r>
            <a:endParaRPr lang="en-IN" sz="2400" dirty="0">
              <a:solidFill>
                <a:srgbClr val="1B6344"/>
              </a:solidFill>
              <a:latin typeface="Amasis MT Pro Black" panose="02040A04050005020304" pitchFamily="18" charset="0"/>
            </a:endParaRPr>
          </a:p>
          <a:p>
            <a:r>
              <a:rPr lang="en-IN" dirty="0"/>
              <a:t>  DR. </a:t>
            </a:r>
            <a:r>
              <a:rPr lang="en-IN" dirty="0" err="1"/>
              <a:t>S.K</a:t>
            </a:r>
            <a:r>
              <a:rPr lang="en-IN" dirty="0"/>
              <a:t> NIGAM                                                                DR. ATUL AGARWAL MS, FRCS</a:t>
            </a:r>
          </a:p>
          <a:p>
            <a:r>
              <a:rPr lang="en-IN" dirty="0"/>
              <a:t>  (Executive Member ACRSI Central Zone)</a:t>
            </a:r>
          </a:p>
          <a:p>
            <a:pPr algn="ctr"/>
            <a:r>
              <a:rPr lang="en-IN" dirty="0"/>
              <a:t>DR. RAJEEV SHARDA, Program Co-Ordinator</a:t>
            </a:r>
          </a:p>
          <a:p>
            <a:pPr algn="ctr"/>
            <a:endParaRPr lang="en-IN" dirty="0"/>
          </a:p>
          <a:p>
            <a:pPr algn="ctr"/>
            <a:r>
              <a:rPr lang="en-IN" dirty="0"/>
              <a:t>National webcast &amp; onsite attendance (Limited)</a:t>
            </a:r>
          </a:p>
          <a:p>
            <a:pPr algn="ctr"/>
            <a:r>
              <a:rPr lang="en-IN" b="1" dirty="0"/>
              <a:t>Contact for Onsite Registration Dr. Rajeev Sharda</a:t>
            </a:r>
          </a:p>
          <a:p>
            <a:pPr algn="ctr"/>
            <a:r>
              <a:rPr lang="en-IN" dirty="0"/>
              <a:t>Contact No. 9827204656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F356A1-EAB2-4042-9991-69F348348C41}"/>
              </a:ext>
            </a:extLst>
          </p:cNvPr>
          <p:cNvSpPr txBox="1"/>
          <p:nvPr/>
        </p:nvSpPr>
        <p:spPr>
          <a:xfrm>
            <a:off x="1638273" y="1176469"/>
            <a:ext cx="2415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/>
              <a:t>President ACRSI </a:t>
            </a:r>
          </a:p>
          <a:p>
            <a:r>
              <a:rPr lang="en-IN" sz="2000" b="1" dirty="0"/>
              <a:t>Dr Nisar Chowdri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270B3A-EACC-4111-92C8-00F26866A58D}"/>
              </a:ext>
            </a:extLst>
          </p:cNvPr>
          <p:cNvSpPr txBox="1"/>
          <p:nvPr/>
        </p:nvSpPr>
        <p:spPr>
          <a:xfrm>
            <a:off x="5587372" y="1176469"/>
            <a:ext cx="26767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/>
              <a:t>Secretary ACRSI   </a:t>
            </a:r>
          </a:p>
          <a:p>
            <a:r>
              <a:rPr lang="en-IN" sz="2000" b="1" dirty="0"/>
              <a:t>Dr. Kushal Mital</a:t>
            </a:r>
          </a:p>
          <a:p>
            <a:r>
              <a:rPr lang="en-IN" sz="2000" b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20AA33-63F1-4A40-AB4A-C3866EFA319B}"/>
              </a:ext>
            </a:extLst>
          </p:cNvPr>
          <p:cNvSpPr txBox="1"/>
          <p:nvPr/>
        </p:nvSpPr>
        <p:spPr>
          <a:xfrm>
            <a:off x="8839200" y="1141361"/>
            <a:ext cx="22750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/>
              <a:t>Treasurer ACRSI    </a:t>
            </a:r>
          </a:p>
          <a:p>
            <a:r>
              <a:rPr lang="en-IN" sz="2000" b="1" dirty="0"/>
              <a:t>Dr. Roy Patankar</a:t>
            </a:r>
          </a:p>
        </p:txBody>
      </p:sp>
    </p:spTree>
    <p:extLst>
      <p:ext uri="{BB962C8B-B14F-4D97-AF65-F5344CB8AC3E}">
        <p14:creationId xmlns:p14="http://schemas.microsoft.com/office/powerpoint/2010/main" val="40987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Kushal Mital</dc:creator>
  <cp:lastModifiedBy>Kushal Mital</cp:lastModifiedBy>
  <cp:revision>5</cp:revision>
  <dcterms:created xsi:type="dcterms:W3CDTF">2022-01-22T11:21:26Z</dcterms:created>
  <dcterms:modified xsi:type="dcterms:W3CDTF">2022-01-24T10:03:51Z</dcterms:modified>
</cp:coreProperties>
</file>